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4"/>
  </p:sldMasterIdLst>
  <p:notesMasterIdLst>
    <p:notesMasterId r:id="rId6"/>
  </p:notesMasterIdLst>
  <p:handoutMasterIdLst>
    <p:handoutMasterId r:id="rId7"/>
  </p:handoutMasterIdLst>
  <p:sldIdLst>
    <p:sldId id="257" r:id="rId5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2496">
          <p15:clr>
            <a:srgbClr val="A4A3A4"/>
          </p15:clr>
        </p15:guide>
        <p15:guide id="3" orient="horz" pos="2880">
          <p15:clr>
            <a:srgbClr val="A4A3A4"/>
          </p15:clr>
        </p15:guide>
        <p15:guide id="4" orient="horz" pos="1056">
          <p15:clr>
            <a:srgbClr val="A4A3A4"/>
          </p15:clr>
        </p15:guide>
        <p15:guide id="5" orient="horz" pos="3888">
          <p15:clr>
            <a:srgbClr val="A4A3A4"/>
          </p15:clr>
        </p15:guide>
        <p15:guide id="6" orient="horz" pos="240">
          <p15:clr>
            <a:srgbClr val="A4A3A4"/>
          </p15:clr>
        </p15:guide>
        <p15:guide id="7" pos="3839">
          <p15:clr>
            <a:srgbClr val="A4A3A4"/>
          </p15:clr>
        </p15:guide>
        <p15:guide id="8" pos="527">
          <p15:clr>
            <a:srgbClr val="A4A3A4"/>
          </p15:clr>
        </p15:guide>
        <p15:guide id="9" pos="815">
          <p15:clr>
            <a:srgbClr val="A4A3A4"/>
          </p15:clr>
        </p15:guide>
        <p15:guide id="10" pos="6863">
          <p15:clr>
            <a:srgbClr val="A4A3A4"/>
          </p15:clr>
        </p15:guide>
        <p15:guide id="11" pos="6143">
          <p15:clr>
            <a:srgbClr val="A4A3A4"/>
          </p15:clr>
        </p15:guide>
        <p15:guide id="12" pos="470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 autoAdjust="0"/>
  </p:normalViewPr>
  <p:slideViewPr>
    <p:cSldViewPr>
      <p:cViewPr varScale="1">
        <p:scale>
          <a:sx n="86" d="100"/>
          <a:sy n="86" d="100"/>
        </p:scale>
        <p:origin x="562" y="48"/>
      </p:cViewPr>
      <p:guideLst>
        <p:guide orient="horz" pos="2160"/>
        <p:guide orient="horz" pos="2496"/>
        <p:guide orient="horz" pos="2880"/>
        <p:guide orient="horz" pos="1056"/>
        <p:guide orient="horz" pos="3888"/>
        <p:guide orient="horz" pos="240"/>
        <p:guide pos="3839"/>
        <p:guide pos="527"/>
        <p:guide pos="815"/>
        <p:guide pos="6863"/>
        <p:guide pos="6143"/>
        <p:guide pos="470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0" d="100"/>
          <a:sy n="90" d="100"/>
        </p:scale>
        <p:origin x="3774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預留位置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zh-TW" altLang="en-US" dirty="0">
              <a:latin typeface="MingLiu" panose="02020509000000000000" pitchFamily="49" charset="-120"/>
              <a:ea typeface="MingLiu" panose="02020509000000000000" pitchFamily="49" charset="-120"/>
            </a:endParaRPr>
          </a:p>
        </p:txBody>
      </p:sp>
      <p:sp>
        <p:nvSpPr>
          <p:cNvPr id="3" name="日期預留位置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BB83387-9ED1-42D7-A34A-2472FD962ABF}" type="datetime1">
              <a:rPr lang="en-US" altLang="zh-TW" smtClean="0">
                <a:latin typeface="MingLiu" panose="02020509000000000000" pitchFamily="49" charset="-120"/>
                <a:ea typeface="MingLiu" panose="02020509000000000000" pitchFamily="49" charset="-120"/>
              </a:rPr>
              <a:t>9/4/2025</a:t>
            </a:fld>
            <a:endParaRPr lang="zh-TW" altLang="en-US" dirty="0">
              <a:latin typeface="MingLiu" panose="02020509000000000000" pitchFamily="49" charset="-120"/>
              <a:ea typeface="MingLiu" panose="02020509000000000000" pitchFamily="49" charset="-120"/>
            </a:endParaRPr>
          </a:p>
        </p:txBody>
      </p:sp>
      <p:sp>
        <p:nvSpPr>
          <p:cNvPr id="4" name="頁尾預留位置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zh-TW" altLang="en-US" dirty="0">
              <a:latin typeface="MingLiu" panose="02020509000000000000" pitchFamily="49" charset="-120"/>
              <a:ea typeface="MingLiu" panose="02020509000000000000" pitchFamily="49" charset="-120"/>
            </a:endParaRPr>
          </a:p>
        </p:txBody>
      </p:sp>
      <p:sp>
        <p:nvSpPr>
          <p:cNvPr id="5" name="投影片編號預留位置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567D4A-04CB-4EDF-8FB1-342A02FC8EC5}" type="slidenum">
              <a:rPr lang="en-US" altLang="zh-TW" smtClean="0">
                <a:latin typeface="MingLiu" panose="02020509000000000000" pitchFamily="49" charset="-120"/>
                <a:ea typeface="MingLiu" panose="02020509000000000000" pitchFamily="49" charset="-120"/>
              </a:rPr>
              <a:t>‹#›</a:t>
            </a:fld>
            <a:endParaRPr lang="zh-TW" altLang="en-US" dirty="0">
              <a:latin typeface="MingLiu" panose="02020509000000000000" pitchFamily="49" charset="-120"/>
              <a:ea typeface="MingLiu" panose="0202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8012531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預留位置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ingLiu" panose="02020509000000000000" pitchFamily="49" charset="-120"/>
                <a:ea typeface="MingLiu" panose="02020509000000000000" pitchFamily="49" charset="-120"/>
              </a:defRPr>
            </a:lvl1pPr>
          </a:lstStyle>
          <a:p>
            <a:endParaRPr lang="zh-TW" altLang="en-US" noProof="0" dirty="0"/>
          </a:p>
        </p:txBody>
      </p:sp>
      <p:sp>
        <p:nvSpPr>
          <p:cNvPr id="3" name="日期預留位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ingLiu" panose="02020509000000000000" pitchFamily="49" charset="-120"/>
                <a:ea typeface="MingLiu" panose="02020509000000000000" pitchFamily="49" charset="-120"/>
              </a:defRPr>
            </a:lvl1pPr>
          </a:lstStyle>
          <a:p>
            <a:fld id="{FF5D67EF-234D-495F-9367-0539AE1E2636}" type="datetime1">
              <a:rPr lang="en-US" altLang="zh-TW" noProof="0" smtClean="0"/>
              <a:pPr/>
              <a:t>9/4/2025</a:t>
            </a:fld>
            <a:endParaRPr lang="zh-TW" altLang="en-US" noProof="0" dirty="0"/>
          </a:p>
        </p:txBody>
      </p:sp>
      <p:sp>
        <p:nvSpPr>
          <p:cNvPr id="4" name="投影片影像預留位置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zh-TW" altLang="en-US" noProof="0" dirty="0"/>
          </a:p>
        </p:txBody>
      </p:sp>
      <p:sp>
        <p:nvSpPr>
          <p:cNvPr id="5" name="備忘稿預留位置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zh-TW" altLang="en-US" noProof="0" dirty="0"/>
              <a:t>按一下以編輯母片文字樣式</a:t>
            </a:r>
          </a:p>
          <a:p>
            <a:pPr lvl="1" rtl="0"/>
            <a:r>
              <a:rPr lang="zh-TW" altLang="en-US" noProof="0" dirty="0"/>
              <a:t>第二層</a:t>
            </a:r>
          </a:p>
          <a:p>
            <a:pPr lvl="2" rtl="0"/>
            <a:r>
              <a:rPr lang="zh-TW" altLang="en-US" noProof="0" dirty="0"/>
              <a:t>第三層</a:t>
            </a:r>
          </a:p>
          <a:p>
            <a:pPr lvl="3" rtl="0"/>
            <a:r>
              <a:rPr lang="zh-TW" altLang="en-US" noProof="0" dirty="0"/>
              <a:t>第四層</a:t>
            </a:r>
          </a:p>
          <a:p>
            <a:pPr lvl="4" rtl="0"/>
            <a:r>
              <a:rPr lang="zh-TW" altLang="en-US" noProof="0" dirty="0"/>
              <a:t>第五層</a:t>
            </a:r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ingLiu" panose="02020509000000000000" pitchFamily="49" charset="-120"/>
                <a:ea typeface="MingLiu" panose="02020509000000000000" pitchFamily="49" charset="-120"/>
              </a:defRPr>
            </a:lvl1pPr>
          </a:lstStyle>
          <a:p>
            <a:endParaRPr lang="zh-TW" altLang="en-US" noProof="0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ingLiu" panose="02020509000000000000" pitchFamily="49" charset="-120"/>
                <a:ea typeface="MingLiu" panose="02020509000000000000" pitchFamily="49" charset="-120"/>
              </a:defRPr>
            </a:lvl1pPr>
          </a:lstStyle>
          <a:p>
            <a:fld id="{2E61351F-DBB1-4664-ADA9-83BC7CB8848D}" type="slidenum">
              <a:rPr lang="en-US" altLang="zh-TW" noProof="0" smtClean="0"/>
              <a:pPr/>
              <a:t>‹#›</a:t>
            </a:fld>
            <a:endParaRPr lang="zh-TW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364236207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MingLiu" panose="02020509000000000000" pitchFamily="49" charset="-120"/>
        <a:ea typeface="MingLiu" panose="02020509000000000000" pitchFamily="49" charset="-120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ingLiu" panose="02020509000000000000" pitchFamily="49" charset="-120"/>
        <a:ea typeface="MingLiu" panose="02020509000000000000" pitchFamily="49" charset="-120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ingLiu" panose="02020509000000000000" pitchFamily="49" charset="-120"/>
        <a:ea typeface="MingLiu" panose="02020509000000000000" pitchFamily="49" charset="-120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ingLiu" panose="02020509000000000000" pitchFamily="49" charset="-120"/>
        <a:ea typeface="MingLiu" panose="02020509000000000000" pitchFamily="49" charset="-120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ingLiu" panose="02020509000000000000" pitchFamily="49" charset="-120"/>
        <a:ea typeface="MingLiu" panose="02020509000000000000" pitchFamily="49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預留位置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預留位置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預留位置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2E61351F-DBB1-4664-ADA9-83BC7CB8848D}" type="slidenum">
              <a:rPr lang="en-US" altLang="zh-TW" smtClean="0"/>
              <a:t>1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73810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88828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1"/>
            <a:ext cx="23044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5936" y="1122363"/>
            <a:ext cx="8789286" cy="2387600"/>
          </a:xfrm>
        </p:spPr>
        <p:txBody>
          <a:bodyPr anchor="b">
            <a:normAutofit/>
          </a:bodyPr>
          <a:lstStyle>
            <a:lvl1pPr algn="l">
              <a:defRPr sz="4799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5936" y="3602038"/>
            <a:ext cx="8789286" cy="1655762"/>
          </a:xfrm>
        </p:spPr>
        <p:txBody>
          <a:bodyPr>
            <a:normAutofit/>
          </a:bodyPr>
          <a:lstStyle>
            <a:lvl1pPr marL="0" indent="0" algn="l">
              <a:buNone/>
              <a:defRPr sz="1999" cap="all" baseline="0">
                <a:solidFill>
                  <a:schemeClr val="accent2"/>
                </a:solidFill>
              </a:defRPr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5668" y="5410202"/>
            <a:ext cx="2742486" cy="365125"/>
          </a:xfrm>
        </p:spPr>
        <p:txBody>
          <a:bodyPr/>
          <a:lstStyle/>
          <a:p>
            <a:pPr rtl="0"/>
            <a:fld id="{2FF4CB00-A7B0-4718-A2B1-149534FCA2C5}" type="datetime1">
              <a:rPr lang="zh-TW" altLang="en-US" smtClean="0"/>
              <a:t>2025/9/4</a:t>
            </a:fld>
            <a:endParaRPr lang="zh-TW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5936" y="5410202"/>
            <a:ext cx="5123551" cy="365125"/>
          </a:xfrm>
        </p:spPr>
        <p:txBody>
          <a:bodyPr/>
          <a:lstStyle/>
          <a:p>
            <a:pPr rtl="0"/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4334" y="5410200"/>
            <a:ext cx="770888" cy="365125"/>
          </a:xfrm>
        </p:spPr>
        <p:txBody>
          <a:bodyPr/>
          <a:lstStyle/>
          <a:p>
            <a:pPr rtl="0"/>
            <a:fld id="{81FEFA0A-2F20-4B60-98C6-5FFDA469AA1C}" type="slidenum">
              <a:rPr lang="en-US" altLang="zh-TW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58459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113" y="4304665"/>
            <a:ext cx="9909774" cy="819355"/>
          </a:xfrm>
        </p:spPr>
        <p:txBody>
          <a:bodyPr anchor="b">
            <a:normAutofit/>
          </a:bodyPr>
          <a:lstStyle>
            <a:lvl1pPr>
              <a:defRPr sz="3199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114" y="606426"/>
            <a:ext cx="9909773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199"/>
            </a:lvl1pPr>
          </a:lstStyle>
          <a:p>
            <a:pPr marL="0" lvl="0" indent="0">
              <a:buNone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067" y="5124020"/>
            <a:ext cx="9908278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C787E-B811-4474-AB1E-EC3046B01014}" type="datetime1">
              <a:rPr lang="zh-TW" altLang="en-US" smtClean="0"/>
              <a:t>2025/9/4</a:t>
            </a:fld>
            <a:endParaRPr lang="zh-TW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3897544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159" y="609600"/>
            <a:ext cx="9903375" cy="3429000"/>
          </a:xfrm>
        </p:spPr>
        <p:txBody>
          <a:bodyPr anchor="ctr">
            <a:normAutofit/>
          </a:bodyPr>
          <a:lstStyle>
            <a:lvl1pPr>
              <a:defRPr sz="3599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113" y="4419600"/>
            <a:ext cx="9901880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799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C787E-B811-4474-AB1E-EC3046B01014}" type="datetime1">
              <a:rPr lang="zh-TW" altLang="en-US" smtClean="0"/>
              <a:t>2025/9/4</a:t>
            </a:fld>
            <a:endParaRPr lang="zh-TW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5491559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5836" y="609600"/>
            <a:ext cx="9300329" cy="2748429"/>
          </a:xfrm>
        </p:spPr>
        <p:txBody>
          <a:bodyPr anchor="ctr">
            <a:normAutofit/>
          </a:bodyPr>
          <a:lstStyle>
            <a:lvl1pPr>
              <a:defRPr sz="3599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196" y="3365557"/>
            <a:ext cx="8750020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114" y="4309919"/>
            <a:ext cx="990342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799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C787E-B811-4474-AB1E-EC3046B01014}" type="datetime1">
              <a:rPr lang="zh-TW" altLang="en-US" smtClean="0"/>
              <a:t>2025/9/4</a:t>
            </a:fld>
            <a:endParaRPr lang="zh-TW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277" y="732394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998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4626" y="2764972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998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9530190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113" y="2134042"/>
            <a:ext cx="9903421" cy="2511835"/>
          </a:xfrm>
        </p:spPr>
        <p:txBody>
          <a:bodyPr anchor="b">
            <a:normAutofit/>
          </a:bodyPr>
          <a:lstStyle>
            <a:lvl1pPr>
              <a:defRPr sz="3599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067" y="4657655"/>
            <a:ext cx="9901926" cy="1140644"/>
          </a:xfrm>
        </p:spPr>
        <p:txBody>
          <a:bodyPr anchor="t">
            <a:normAutofit/>
          </a:bodyPr>
          <a:lstStyle>
            <a:lvl1pPr marL="0" indent="0">
              <a:buNone/>
              <a:defRPr sz="1799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C787E-B811-4474-AB1E-EC3046B01014}" type="datetime1">
              <a:rPr lang="zh-TW" altLang="en-US" smtClean="0"/>
              <a:t>2025/9/4</a:t>
            </a:fld>
            <a:endParaRPr lang="zh-TW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19880145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116" y="609600"/>
            <a:ext cx="9903418" cy="1905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113" y="2674463"/>
            <a:ext cx="319606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399" b="0" cap="all" baseline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625" y="3360263"/>
            <a:ext cx="3207899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3591" y="2677635"/>
            <a:ext cx="318355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399" b="0" cap="all" baseline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3040" y="3363435"/>
            <a:ext cx="319499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0397" y="2674463"/>
            <a:ext cx="319413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399" b="0" cap="all" baseline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0397" y="3360263"/>
            <a:ext cx="319413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C787E-B811-4474-AB1E-EC3046B01014}" type="datetime1">
              <a:rPr lang="zh-TW" altLang="en-US" smtClean="0"/>
              <a:t>2025/9/4</a:t>
            </a:fld>
            <a:endParaRPr lang="zh-TW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8173405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114" y="609600"/>
            <a:ext cx="9903419" cy="1905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116" y="4404596"/>
            <a:ext cx="3194408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999" b="0" cap="all" baseline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116" y="2666998"/>
            <a:ext cx="3194408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999" dirty="0"/>
            </a:lvl1pPr>
          </a:lstStyle>
          <a:p>
            <a:pPr marL="0" lvl="0" indent="0">
              <a:buNone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116" y="4980859"/>
            <a:ext cx="3194408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7884" y="4404596"/>
            <a:ext cx="3199567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999" b="0" cap="all" baseline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7884" y="2666998"/>
            <a:ext cx="319810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999" dirty="0"/>
            </a:lvl1pPr>
          </a:lstStyle>
          <a:p>
            <a:pPr marL="0" lvl="0" indent="0">
              <a:buNone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6424" y="4980857"/>
            <a:ext cx="3199567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0523" y="4404595"/>
            <a:ext cx="318991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999" b="0" cap="all" baseline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0398" y="2666998"/>
            <a:ext cx="319413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999" dirty="0"/>
            </a:lvl1pPr>
          </a:lstStyle>
          <a:p>
            <a:pPr marL="0" lvl="0" indent="0">
              <a:buNone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0397" y="4980855"/>
            <a:ext cx="3194136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C787E-B811-4474-AB1E-EC3046B01014}" type="datetime1">
              <a:rPr lang="zh-TW" altLang="en-US" smtClean="0"/>
              <a:t>2025/9/4</a:t>
            </a:fld>
            <a:endParaRPr lang="zh-TW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3704105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3C1CB74-B4EC-4BB4-8C45-A19F364CA4DF}" type="datetime1">
              <a:rPr lang="zh-TW" altLang="en-US" smtClean="0"/>
              <a:t>2025/9/4</a:t>
            </a:fld>
            <a:endParaRPr lang="zh-TW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1FEFA0A-2F20-4B60-98C6-5FFDA469AA1C}" type="slidenum">
              <a:rPr lang="en-US" altLang="zh-TW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340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0046" y="609600"/>
            <a:ext cx="2004489" cy="5181601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113" y="609600"/>
            <a:ext cx="7746572" cy="5181601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5BA9B90-8239-4B3D-A642-23377CB18221}" type="datetime1">
              <a:rPr lang="zh-TW" altLang="en-US" smtClean="0"/>
              <a:t>2025/9/4</a:t>
            </a:fld>
            <a:endParaRPr lang="zh-TW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1FEFA0A-2F20-4B60-98C6-5FFDA469AA1C}" type="slidenum">
              <a:rPr lang="en-US" altLang="zh-TW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44083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C787E-B811-4474-AB1E-EC3046B01014}" type="datetime1">
              <a:rPr lang="zh-TW" altLang="en-US" smtClean="0"/>
              <a:t>2025/9/4</a:t>
            </a:fld>
            <a:endParaRPr lang="zh-TW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145216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114" y="1419227"/>
            <a:ext cx="9903420" cy="2852737"/>
          </a:xfrm>
        </p:spPr>
        <p:txBody>
          <a:bodyPr anchor="b">
            <a:normAutofit/>
          </a:bodyPr>
          <a:lstStyle>
            <a:lvl1pPr>
              <a:defRPr sz="3599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114" y="4424362"/>
            <a:ext cx="9903420" cy="1374776"/>
          </a:xfrm>
        </p:spPr>
        <p:txBody>
          <a:bodyPr>
            <a:normAutofit/>
          </a:bodyPr>
          <a:lstStyle>
            <a:lvl1pPr marL="0" indent="0">
              <a:buNone/>
              <a:defRPr sz="1799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6BF6E5E-D053-4D67-B097-881C6940881C}" type="datetime1">
              <a:rPr lang="zh-TW" altLang="en-US" smtClean="0"/>
              <a:t>2025/9/4</a:t>
            </a:fld>
            <a:endParaRPr lang="zh-TW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1FEFA0A-2F20-4B60-98C6-5FFDA469AA1C}" type="slidenum">
              <a:rPr lang="en-US" altLang="zh-TW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15458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113" y="2249486"/>
            <a:ext cx="4877119" cy="3541714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593" y="2249486"/>
            <a:ext cx="4873941" cy="3541714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C787E-B811-4474-AB1E-EC3046B01014}" type="datetime1">
              <a:rPr lang="zh-TW" altLang="en-US" smtClean="0"/>
              <a:t>2025/9/4</a:t>
            </a:fld>
            <a:endParaRPr lang="zh-TW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8096911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114" y="619127"/>
            <a:ext cx="9903420" cy="1477961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9663" y="2249486"/>
            <a:ext cx="464857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399" b="0" cap="all" baseline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113" y="3073398"/>
            <a:ext cx="4877121" cy="2717801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9141" y="2249485"/>
            <a:ext cx="464539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399" b="0" cap="all" baseline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593" y="3073398"/>
            <a:ext cx="4873940" cy="2717801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C787E-B811-4474-AB1E-EC3046B01014}" type="datetime1">
              <a:rPr lang="zh-TW" altLang="en-US" smtClean="0"/>
              <a:t>2025/9/4</a:t>
            </a:fld>
            <a:endParaRPr lang="zh-TW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8782831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E787935-2E89-43AA-A695-8D4AFF60D42C}" type="datetime1">
              <a:rPr lang="zh-TW" altLang="en-US" smtClean="0"/>
              <a:t>2025/9/4</a:t>
            </a:fld>
            <a:endParaRPr lang="zh-TW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1FEFA0A-2F20-4B60-98C6-5FFDA469AA1C}" type="slidenum">
              <a:rPr lang="en-US" altLang="zh-TW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88320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E984611-8511-4A18-8845-8C9A3BB3D717}" type="datetime1">
              <a:rPr lang="zh-TW" altLang="en-US" smtClean="0"/>
              <a:t>2025/9/4</a:t>
            </a:fld>
            <a:endParaRPr lang="zh-TW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1FEFA0A-2F20-4B60-98C6-5FFDA469AA1C}" type="slidenum">
              <a:rPr lang="en-US" altLang="zh-TW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13261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407" y="609601"/>
            <a:ext cx="3855033" cy="1639884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4858" y="592666"/>
            <a:ext cx="5889675" cy="5198534"/>
          </a:xfrm>
        </p:spPr>
        <p:txBody>
          <a:bodyPr anchor="ctr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407" y="2249486"/>
            <a:ext cx="3855033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CECCBF2-466A-4243-93DA-466733447EAE}" type="datetime1">
              <a:rPr lang="zh-TW" altLang="en-US" smtClean="0"/>
              <a:t>2025/9/4</a:t>
            </a:fld>
            <a:endParaRPr lang="zh-TW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1FEFA0A-2F20-4B60-98C6-5FFDA469AA1C}" type="slidenum">
              <a:rPr lang="en-US" altLang="zh-TW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1993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116" y="609600"/>
            <a:ext cx="5932963" cy="1639886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78799" y="609602"/>
            <a:ext cx="3665735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113" y="2249486"/>
            <a:ext cx="5932966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731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88828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4" y="1"/>
            <a:ext cx="12050749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116" y="618518"/>
            <a:ext cx="990341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115" y="2249487"/>
            <a:ext cx="990341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4979" y="5883277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C787E-B811-4474-AB1E-EC3046B01014}" type="datetime1">
              <a:rPr lang="zh-TW" altLang="en-US" smtClean="0"/>
              <a:t>2025/9/4</a:t>
            </a:fld>
            <a:endParaRPr lang="zh-TW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114" y="5883276"/>
            <a:ext cx="62376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3645" y="5883275"/>
            <a:ext cx="7708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FEFA0A-2F20-4B60-98C6-5FFDA469AA1C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954769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3599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hyperlink" Target="https://student2.chu.edu.tw/" TargetMode="Externa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20000"/>
                <a:lumOff val="80000"/>
              </a:schemeClr>
            </a:gs>
            <a:gs pos="100000">
              <a:srgbClr val="FFC000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92023" y="1458059"/>
            <a:ext cx="1536325" cy="292633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07780" y="129867"/>
            <a:ext cx="10759239" cy="1328192"/>
          </a:xfrm>
        </p:spPr>
        <p:txBody>
          <a:bodyPr rtlCol="0">
            <a:normAutofit/>
          </a:bodyPr>
          <a:lstStyle/>
          <a:p>
            <a:pPr algn="ctr"/>
            <a:r>
              <a:rPr lang="en-US" altLang="zh-TW" sz="40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113</a:t>
            </a:r>
            <a:r>
              <a:rPr lang="zh-TW" altLang="en-US" sz="40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學年學士班</a:t>
            </a:r>
            <a:r>
              <a:rPr lang="en-US" altLang="zh-TW" sz="40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40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日間</a:t>
            </a:r>
            <a:r>
              <a:rPr lang="en-US" altLang="zh-TW" sz="40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40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學生補施測</a:t>
            </a:r>
            <a:r>
              <a:rPr lang="en-US" altLang="zh-TW" sz="40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113-2</a:t>
            </a:r>
            <a:br>
              <a:rPr lang="en-US" altLang="zh-TW" sz="40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0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「個人學習特質量表」後測</a:t>
            </a:r>
          </a:p>
        </p:txBody>
      </p:sp>
      <p:sp>
        <p:nvSpPr>
          <p:cNvPr id="13" name="標題 1"/>
          <p:cNvSpPr txBox="1">
            <a:spLocks/>
          </p:cNvSpPr>
          <p:nvPr/>
        </p:nvSpPr>
        <p:spPr>
          <a:xfrm>
            <a:off x="8226531" y="5823031"/>
            <a:ext cx="4163403" cy="7694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063" rtl="0" eaLnBrk="1" latinLnBrk="0" hangingPunct="1">
              <a:spcBef>
                <a:spcPct val="0"/>
              </a:spcBef>
              <a:buNone/>
              <a:defRPr sz="5398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altLang="zh-TW" sz="40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IR </a:t>
            </a:r>
            <a:r>
              <a:rPr lang="zh-TW" alt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校務研究中心</a:t>
            </a:r>
          </a:p>
        </p:txBody>
      </p:sp>
      <p:sp>
        <p:nvSpPr>
          <p:cNvPr id="14" name="標題 1"/>
          <p:cNvSpPr txBox="1">
            <a:spLocks/>
          </p:cNvSpPr>
          <p:nvPr/>
        </p:nvSpPr>
        <p:spPr>
          <a:xfrm>
            <a:off x="10342883" y="6365971"/>
            <a:ext cx="1845941" cy="46743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l" defTabSz="457063" rtl="0" eaLnBrk="1" latinLnBrk="0" hangingPunct="1">
              <a:spcBef>
                <a:spcPct val="0"/>
              </a:spcBef>
              <a:buNone/>
              <a:defRPr sz="5398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altLang="zh-TW" sz="18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03-518-6027</a:t>
            </a:r>
            <a:r>
              <a:rPr lang="zh-TW" altLang="en-US" sz="18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sz="18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6274</a:t>
            </a:r>
            <a:endParaRPr lang="zh-TW" altLang="en-US" sz="1800" b="1" dirty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48" y="2578887"/>
            <a:ext cx="10729192" cy="481247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917948" y="1533103"/>
            <a:ext cx="9742353" cy="4783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zh-TW" sz="800" b="1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zh-TW" sz="800" b="1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zh-TW" altLang="en-US" sz="2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施測</a:t>
            </a:r>
            <a:r>
              <a:rPr lang="zh-TW" altLang="zh-TW" sz="2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對象：</a:t>
            </a:r>
            <a:r>
              <a:rPr lang="en-US" altLang="zh-TW" sz="2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113</a:t>
            </a:r>
            <a:r>
              <a:rPr lang="zh-TW" altLang="en-US" sz="2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級</a:t>
            </a:r>
            <a:r>
              <a:rPr lang="zh-TW" altLang="zh-TW" sz="2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學士班</a:t>
            </a:r>
            <a:r>
              <a:rPr lang="en-US" altLang="zh-TW" sz="2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日間部</a:t>
            </a:r>
            <a:r>
              <a:rPr lang="en-US" altLang="zh-TW" sz="2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學生於</a:t>
            </a:r>
            <a:r>
              <a:rPr lang="en-US" altLang="zh-TW" sz="2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113-2</a:t>
            </a:r>
            <a:r>
              <a:rPr lang="zh-TW" altLang="en-US" sz="2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學年度未完成  </a:t>
            </a:r>
            <a:endParaRPr lang="en-US" altLang="zh-TW" sz="2800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TW" sz="2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                   </a:t>
            </a:r>
            <a:r>
              <a:rPr lang="zh-TW" altLang="en-US" sz="2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施測之學生。</a:t>
            </a: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zh-TW" altLang="en-US" sz="2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施測期間：</a:t>
            </a:r>
            <a:r>
              <a:rPr lang="en-US" altLang="zh-TW" sz="2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114</a:t>
            </a:r>
            <a:r>
              <a:rPr lang="zh-TW" altLang="en-US" sz="2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en-US" altLang="zh-TW" sz="2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09</a:t>
            </a:r>
            <a:r>
              <a:rPr lang="zh-TW" altLang="en-US" sz="2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</a:t>
            </a:r>
            <a:r>
              <a:rPr lang="en-US" altLang="zh-TW" sz="2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15</a:t>
            </a:r>
            <a:r>
              <a:rPr lang="zh-TW" altLang="en-US" sz="2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日至</a:t>
            </a:r>
            <a:r>
              <a:rPr lang="en-US" altLang="zh-TW" sz="2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09</a:t>
            </a:r>
            <a:r>
              <a:rPr lang="zh-TW" altLang="en-US" sz="2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</a:t>
            </a:r>
            <a:r>
              <a:rPr lang="en-US" altLang="zh-TW" sz="2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30</a:t>
            </a:r>
            <a:r>
              <a:rPr lang="zh-TW" altLang="en-US" sz="2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日。</a:t>
            </a:r>
          </a:p>
          <a:p>
            <a:pPr lvl="0">
              <a:lnSpc>
                <a:spcPct val="150000"/>
              </a:lnSpc>
              <a:buFontTx/>
              <a:buChar char="•"/>
            </a:pPr>
            <a:r>
              <a:rPr lang="zh-TW" altLang="en-US" sz="2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網址：</a:t>
            </a:r>
            <a:r>
              <a:rPr lang="en-US" altLang="zh-TW" sz="2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https://student2.chu.edu.tw/</a:t>
            </a:r>
            <a:endParaRPr lang="en-US" altLang="zh-TW" sz="2800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buFontTx/>
              <a:buChar char="•"/>
            </a:pPr>
            <a:r>
              <a:rPr lang="zh-TW" altLang="en-US" sz="2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輸入學生個人學號及密碼（</a:t>
            </a:r>
            <a:r>
              <a:rPr lang="en-US" altLang="zh-TW" sz="2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Chu +</a:t>
            </a:r>
            <a:r>
              <a:rPr lang="zh-TW" altLang="en-US" sz="2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身份證後</a:t>
            </a:r>
            <a:r>
              <a:rPr lang="en-US" altLang="zh-TW" sz="2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6</a:t>
            </a:r>
            <a:r>
              <a:rPr lang="zh-TW" altLang="en-US" sz="2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碼）</a:t>
            </a:r>
            <a:endParaRPr lang="en-US" altLang="zh-TW" sz="2800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buFontTx/>
              <a:buChar char="•"/>
            </a:pPr>
            <a:r>
              <a:rPr lang="zh-TW" altLang="en-US" sz="2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首頁→資訊服務系統入口網站→學生資訊系統</a:t>
            </a:r>
            <a:r>
              <a:rPr lang="en-US" altLang="zh-TW" sz="2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學生系統</a:t>
            </a:r>
            <a:r>
              <a:rPr lang="en-US" altLang="zh-TW" sz="2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)→</a:t>
            </a:r>
            <a:r>
              <a:rPr lang="zh-TW" altLang="en-US" sz="2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個人學習特質量表。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FC20EED-9EA0-46DE-828C-3B3FA32D2A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619" y="2761679"/>
            <a:ext cx="1334641" cy="1334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2280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電路">
  <a:themeElements>
    <a:clrScheme name="電路">
      <a:dk1>
        <a:sysClr val="windowText" lastClr="000000"/>
      </a:dk1>
      <a:lt1>
        <a:sysClr val="window" lastClr="FFFFFF"/>
      </a:lt1>
      <a:dk2>
        <a:srgbClr val="8D1E14"/>
      </a:dk2>
      <a:lt2>
        <a:srgbClr val="FF744E"/>
      </a:lt2>
      <a:accent1>
        <a:srgbClr val="E9B758"/>
      </a:accent1>
      <a:accent2>
        <a:srgbClr val="FE8943"/>
      </a:accent2>
      <a:accent3>
        <a:srgbClr val="AEA27C"/>
      </a:accent3>
      <a:accent4>
        <a:srgbClr val="90B46E"/>
      </a:accent4>
      <a:accent5>
        <a:srgbClr val="71AEC1"/>
      </a:accent5>
      <a:accent6>
        <a:srgbClr val="C98DE7"/>
      </a:accent6>
      <a:hlink>
        <a:srgbClr val="FF7A22"/>
      </a:hlink>
      <a:folHlink>
        <a:srgbClr val="FDCD86"/>
      </a:folHlink>
    </a:clrScheme>
    <a:fontScheme name="電路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電路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88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2000"/>
                <a:satMod val="1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971C58-AB76-4A2A-B231-5F8CA03CF491}"/>
    </a:ext>
  </a:extLst>
</a:theme>
</file>

<file path=ppt/theme/theme2.xml><?xml version="1.0" encoding="utf-8"?>
<a:theme xmlns:a="http://schemas.openxmlformats.org/drawingml/2006/main" name="Office 佈景主題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Props1.xml><?xml version="1.0" encoding="utf-8"?>
<ds:datastoreItem xmlns:ds="http://schemas.openxmlformats.org/officeDocument/2006/customXml" ds:itemID="{E5ED73A5-C2D2-4D49-BB89-167E8E32C9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11D6E40-F509-498A-BF02-00C895783B4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2427FAC-CD3A-494C-985C-09E26C5EA507}">
  <ds:schemaRefs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purl.org/dc/terms/"/>
    <ds:schemaRef ds:uri="http://purl.org/dc/elements/1.1/"/>
    <ds:schemaRef ds:uri="a4f35948-e619-41b3-aa29-22878b09cfd2"/>
    <ds:schemaRef ds:uri="http://schemas.microsoft.com/office/infopath/2007/PartnerControls"/>
    <ds:schemaRef ds:uri="40262f94-9f35-4ac3-9a90-690165a166b7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電路</Template>
  <TotalTime>133</TotalTime>
  <Words>119</Words>
  <Application>Microsoft Office PowerPoint</Application>
  <PresentationFormat>自訂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10" baseType="lpstr">
      <vt:lpstr>MingLiu</vt:lpstr>
      <vt:lpstr>微軟正黑體</vt:lpstr>
      <vt:lpstr>新細明體</vt:lpstr>
      <vt:lpstr>標楷體</vt:lpstr>
      <vt:lpstr>Arial</vt:lpstr>
      <vt:lpstr>Times New Roman</vt:lpstr>
      <vt:lpstr>Trebuchet MS</vt:lpstr>
      <vt:lpstr>Tw Cen MT</vt:lpstr>
      <vt:lpstr>電路</vt:lpstr>
      <vt:lpstr>113學年學士班(日間) 學生補施測113-2 「個人學習特質量表」後測</vt:lpstr>
    </vt:vector>
  </TitlesOfParts>
  <Company>xis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107學年度學士班(日間)一年級學生友誼網路暨新生學習適應調查實施計畫作業</dc:title>
  <dc:creator>hui@chu.edu.tw</dc:creator>
  <cp:lastModifiedBy>黃惠琳</cp:lastModifiedBy>
  <cp:revision>33</cp:revision>
  <dcterms:created xsi:type="dcterms:W3CDTF">2018-11-06T00:42:27Z</dcterms:created>
  <dcterms:modified xsi:type="dcterms:W3CDTF">2025-09-04T04:56:34Z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74063900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